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78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38A1-C426-43FE-A2FB-4B3F5996EF7B}" type="datetimeFigureOut">
              <a:rPr lang="de-DE" smtClean="0"/>
              <a:t>09.06.2021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71F44-CFB9-43E2-B25A-671CF7EE7C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5425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38A1-C426-43FE-A2FB-4B3F5996EF7B}" type="datetimeFigureOut">
              <a:rPr lang="de-DE" smtClean="0"/>
              <a:t>09.06.2021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71F44-CFB9-43E2-B25A-671CF7EE7C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2538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38A1-C426-43FE-A2FB-4B3F5996EF7B}" type="datetimeFigureOut">
              <a:rPr lang="de-DE" smtClean="0"/>
              <a:t>09.06.2021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71F44-CFB9-43E2-B25A-671CF7EE7C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5762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38A1-C426-43FE-A2FB-4B3F5996EF7B}" type="datetimeFigureOut">
              <a:rPr lang="de-DE" smtClean="0"/>
              <a:t>09.06.2021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71F44-CFB9-43E2-B25A-671CF7EE7C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1539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38A1-C426-43FE-A2FB-4B3F5996EF7B}" type="datetimeFigureOut">
              <a:rPr lang="de-DE" smtClean="0"/>
              <a:t>09.06.2021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71F44-CFB9-43E2-B25A-671CF7EE7C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7677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38A1-C426-43FE-A2FB-4B3F5996EF7B}" type="datetimeFigureOut">
              <a:rPr lang="de-DE" smtClean="0"/>
              <a:t>09.06.2021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71F44-CFB9-43E2-B25A-671CF7EE7C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587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38A1-C426-43FE-A2FB-4B3F5996EF7B}" type="datetimeFigureOut">
              <a:rPr lang="de-DE" smtClean="0"/>
              <a:t>09.06.2021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71F44-CFB9-43E2-B25A-671CF7EE7C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9980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38A1-C426-43FE-A2FB-4B3F5996EF7B}" type="datetimeFigureOut">
              <a:rPr lang="de-DE" smtClean="0"/>
              <a:t>09.06.2021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71F44-CFB9-43E2-B25A-671CF7EE7C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1898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38A1-C426-43FE-A2FB-4B3F5996EF7B}" type="datetimeFigureOut">
              <a:rPr lang="de-DE" smtClean="0"/>
              <a:t>09.06.2021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71F44-CFB9-43E2-B25A-671CF7EE7C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7353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38A1-C426-43FE-A2FB-4B3F5996EF7B}" type="datetimeFigureOut">
              <a:rPr lang="de-DE" smtClean="0"/>
              <a:t>09.06.2021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71F44-CFB9-43E2-B25A-671CF7EE7C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6438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38A1-C426-43FE-A2FB-4B3F5996EF7B}" type="datetimeFigureOut">
              <a:rPr lang="de-DE" smtClean="0"/>
              <a:t>09.06.2021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71F44-CFB9-43E2-B25A-671CF7EE7C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8149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038A1-C426-43FE-A2FB-4B3F5996EF7B}" type="datetimeFigureOut">
              <a:rPr lang="de-DE" smtClean="0"/>
              <a:t>09.06.2021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71F44-CFB9-43E2-B25A-671CF7EE7C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0579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Arbeitsauftrag Round Robin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Ein Tastendruckzähler soll programmiert werden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69151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3822357" cy="442826"/>
          </a:xfrm>
        </p:spPr>
        <p:txBody>
          <a:bodyPr>
            <a:normAutofit/>
          </a:bodyPr>
          <a:lstStyle/>
          <a:p>
            <a:r>
              <a:rPr lang="de-DE" sz="2400" dirty="0" smtClean="0"/>
              <a:t>Arbeitsauftrag Round Robin</a:t>
            </a:r>
            <a:endParaRPr lang="de-DE" sz="24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74292" y="37113"/>
            <a:ext cx="7331676" cy="368600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/>
              <a:t>Ein Tastendruckzähler soll programmiert werden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584886" y="1252151"/>
            <a:ext cx="796025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Schauen Sie sich das Lernvideo: Videopräsentation Taste abfragen an.</a:t>
            </a:r>
          </a:p>
          <a:p>
            <a:r>
              <a:rPr lang="de-DE" dirty="0" smtClean="0"/>
              <a:t>Klären Sie in Ihrer 2er Gruppe folgende Fragen (in Stichpunkten): (10 min)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Wie muss der </a:t>
            </a:r>
            <a:r>
              <a:rPr lang="de-DE" dirty="0" err="1" smtClean="0"/>
              <a:t>Tastenportpin</a:t>
            </a:r>
            <a:r>
              <a:rPr lang="de-DE" dirty="0" smtClean="0"/>
              <a:t> deklariert und konfiguriert werden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Wie kann das Programm erkennen dass eine Taste gedrückt wurde?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Wo im Programm soll die Tastenerkennung eingebaut werden?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Welche Aktion soll bei Tastendruck ausgeführt werden?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Wie kann das Zählergebnis angezeigt werden?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Wie können </a:t>
            </a:r>
            <a:r>
              <a:rPr lang="de-DE" dirty="0"/>
              <a:t>M</a:t>
            </a:r>
            <a:r>
              <a:rPr lang="de-DE" dirty="0" smtClean="0"/>
              <a:t>ehrfachzählungen bei längerem Tastendruck verhindert werden?</a:t>
            </a:r>
          </a:p>
        </p:txBody>
      </p:sp>
    </p:spTree>
    <p:extLst>
      <p:ext uri="{BB962C8B-B14F-4D97-AF65-F5344CB8AC3E}">
        <p14:creationId xmlns:p14="http://schemas.microsoft.com/office/powerpoint/2010/main" val="4190933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3822357" cy="442826"/>
          </a:xfrm>
        </p:spPr>
        <p:txBody>
          <a:bodyPr>
            <a:normAutofit/>
          </a:bodyPr>
          <a:lstStyle/>
          <a:p>
            <a:r>
              <a:rPr lang="de-DE" sz="2400" dirty="0" smtClean="0"/>
              <a:t>Arbeitsauftrag Round Robin</a:t>
            </a:r>
            <a:endParaRPr lang="de-DE" sz="24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74292" y="37113"/>
            <a:ext cx="7331676" cy="368600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/>
              <a:t>Ein Tastendruckzähler soll programmiert werden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584886" y="1252151"/>
            <a:ext cx="9535880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Schauen Sie sich das Lernvideo: Videopräsentation Taste abfragen an.</a:t>
            </a:r>
          </a:p>
          <a:p>
            <a:r>
              <a:rPr lang="de-DE" dirty="0" smtClean="0"/>
              <a:t>Klären Sie in Ihrer 2er Gruppe folgende Fragen (in Stichpunkten): (10 min)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Wie muss der </a:t>
            </a:r>
            <a:r>
              <a:rPr lang="de-DE" dirty="0" err="1" smtClean="0"/>
              <a:t>Tastenportpin</a:t>
            </a:r>
            <a:r>
              <a:rPr lang="de-DE" dirty="0" smtClean="0"/>
              <a:t> deklariert und konfiguriert werden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Wie kann das Programm erkennen dass eine Taste gedrückt wurde?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Wo im Programm soll die Tastenerkennung eingebaut werden?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Welche Aktion soll bei Tastendruck ausgeführt werden?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Wie kann das Zählergebnis angezeigt werden?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Wie können </a:t>
            </a:r>
            <a:r>
              <a:rPr lang="de-DE" dirty="0"/>
              <a:t>M</a:t>
            </a:r>
            <a:r>
              <a:rPr lang="de-DE" dirty="0" smtClean="0"/>
              <a:t>ehrfachzählungen bei längerem Tastendruck verhindert werden?</a:t>
            </a:r>
          </a:p>
          <a:p>
            <a:endParaRPr lang="de-DE" dirty="0" smtClean="0"/>
          </a:p>
          <a:p>
            <a:r>
              <a:rPr lang="de-DE" dirty="0" smtClean="0"/>
              <a:t>Sprecher: Die Person die näher am Fenster sitzt und stellt Punkt 1 vor (Festlegung nach Denkphase) </a:t>
            </a:r>
          </a:p>
          <a:p>
            <a:r>
              <a:rPr lang="de-DE" dirty="0" smtClean="0"/>
              <a:t>Zuhörer: hat die Aufgabe Verständnisfragen zu stellen, zu loben und fehlendes zu ergänzen.</a:t>
            </a:r>
          </a:p>
          <a:p>
            <a:endParaRPr lang="de-DE" dirty="0"/>
          </a:p>
          <a:p>
            <a:r>
              <a:rPr lang="de-DE" dirty="0" smtClean="0"/>
              <a:t>Immer im Wechsel</a:t>
            </a:r>
            <a:endParaRPr lang="de-DE" dirty="0"/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437684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3822357" cy="442826"/>
          </a:xfrm>
        </p:spPr>
        <p:txBody>
          <a:bodyPr>
            <a:normAutofit/>
          </a:bodyPr>
          <a:lstStyle/>
          <a:p>
            <a:r>
              <a:rPr lang="de-DE" sz="2400" dirty="0" smtClean="0"/>
              <a:t>Arbeitsauftrag Round Robin</a:t>
            </a:r>
            <a:endParaRPr lang="de-DE" sz="24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74292" y="37113"/>
            <a:ext cx="7331676" cy="368600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/>
              <a:t>Ein Tastendruckzähler soll programmiert werden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584886" y="1252151"/>
            <a:ext cx="9535880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Schauen Sie sich das Lernvideo: Videopräsentation Taste abfragen an.</a:t>
            </a:r>
          </a:p>
          <a:p>
            <a:r>
              <a:rPr lang="de-DE" dirty="0" smtClean="0"/>
              <a:t>Klären Sie in Ihrer 2er Gruppe folgende Fragen (in Stichpunkten): (10 min)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Wie muss der </a:t>
            </a:r>
            <a:r>
              <a:rPr lang="de-DE" dirty="0" err="1" smtClean="0"/>
              <a:t>Tastenportpin</a:t>
            </a:r>
            <a:r>
              <a:rPr lang="de-DE" dirty="0" smtClean="0"/>
              <a:t> deklariert und konfiguriert werden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Wie kann das Programm erkennen dass eine Taste gedrückt wurde?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Wo im Programm soll die Tastenerkennung eingebaut werden?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Welche Aktion soll bei Tastendruck ausgeführt werden?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Wie kann das Zählergebnis angezeigt werden?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Wie können </a:t>
            </a:r>
            <a:r>
              <a:rPr lang="de-DE" dirty="0"/>
              <a:t>M</a:t>
            </a:r>
            <a:r>
              <a:rPr lang="de-DE" dirty="0" smtClean="0"/>
              <a:t>ehrfachzählungen bei längerem Tastendruck verhindert werden?</a:t>
            </a:r>
          </a:p>
          <a:p>
            <a:endParaRPr lang="de-DE" dirty="0" smtClean="0"/>
          </a:p>
          <a:p>
            <a:r>
              <a:rPr lang="de-DE" dirty="0" smtClean="0"/>
              <a:t>Sprecher: Die Person die näher am Fenster sitzt und stellt Punkt 1 vor (Festlegung nach Denkphase) </a:t>
            </a:r>
          </a:p>
          <a:p>
            <a:r>
              <a:rPr lang="de-DE" dirty="0" smtClean="0"/>
              <a:t>Zuhörer: hat die Aufgabe Verständnisfragen zu stellen, zu loben und fehlendes zu ergänzen.</a:t>
            </a:r>
          </a:p>
          <a:p>
            <a:endParaRPr lang="de-DE" dirty="0"/>
          </a:p>
          <a:p>
            <a:r>
              <a:rPr lang="de-DE" dirty="0" smtClean="0"/>
              <a:t>Immer im Wechsel</a:t>
            </a:r>
            <a:endParaRPr lang="de-DE" dirty="0"/>
          </a:p>
          <a:p>
            <a:endParaRPr lang="de-DE" dirty="0" smtClean="0"/>
          </a:p>
          <a:p>
            <a:r>
              <a:rPr lang="de-DE" dirty="0" smtClean="0"/>
              <a:t>Fügen Sie Ihre Erkenntnisse zu einem Programm zusammen und testen Sie.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8646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3822357" cy="442826"/>
          </a:xfrm>
        </p:spPr>
        <p:txBody>
          <a:bodyPr>
            <a:normAutofit/>
          </a:bodyPr>
          <a:lstStyle/>
          <a:p>
            <a:r>
              <a:rPr lang="de-DE" sz="2400" dirty="0" smtClean="0"/>
              <a:t>Arbeitsauftrag Round Robin</a:t>
            </a:r>
            <a:endParaRPr lang="de-DE" sz="24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74292" y="37113"/>
            <a:ext cx="7331676" cy="368600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/>
              <a:t>Ein Tastendruckzähler soll programmiert werden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584886" y="1252151"/>
            <a:ext cx="1049697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Schauen Sie sich das Lernvideo: Videopräsentation Taste abfragen an.</a:t>
            </a:r>
          </a:p>
          <a:p>
            <a:r>
              <a:rPr lang="de-DE" dirty="0" smtClean="0"/>
              <a:t>Klären Sie in Ihrer 2er Gruppe folgende Fragen (in Stichpunkten): (10 min)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Wie muss der </a:t>
            </a:r>
            <a:r>
              <a:rPr lang="de-DE" dirty="0" err="1" smtClean="0"/>
              <a:t>Tastenportpin</a:t>
            </a:r>
            <a:r>
              <a:rPr lang="de-DE" dirty="0" smtClean="0"/>
              <a:t> deklariert und konfiguriert werden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Wie kann das Programm erkennen dass eine Taste gedrückt wurde?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Wo im Programm soll die Tastenerkennung eingebaut werden?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Welche Aktion soll bei Tastendruck ausgeführt werden?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Wie kann das Zählergebnis angezeigt werden?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Wie können </a:t>
            </a:r>
            <a:r>
              <a:rPr lang="de-DE" dirty="0"/>
              <a:t>M</a:t>
            </a:r>
            <a:r>
              <a:rPr lang="de-DE" dirty="0" smtClean="0"/>
              <a:t>ehrfachzählungen bei längerem Tastendruck verhindert werden?</a:t>
            </a:r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r>
              <a:rPr lang="de-DE" dirty="0" smtClean="0"/>
              <a:t>Sprecher: Die Person die näher am Fenster sitzt und stellt Punkt 1 vor (Festlegung nach Denkphase) </a:t>
            </a:r>
          </a:p>
          <a:p>
            <a:r>
              <a:rPr lang="de-DE" dirty="0" smtClean="0"/>
              <a:t>Zuhörer: hat die Aufgabe Verständnisfragen zu stellen, zu loben und fehlendes zu ergänzen.</a:t>
            </a:r>
          </a:p>
          <a:p>
            <a:endParaRPr lang="de-DE" dirty="0"/>
          </a:p>
          <a:p>
            <a:r>
              <a:rPr lang="de-DE" dirty="0" smtClean="0"/>
              <a:t>Immer im Wechsel</a:t>
            </a:r>
            <a:endParaRPr lang="de-DE" dirty="0"/>
          </a:p>
          <a:p>
            <a:endParaRPr lang="de-DE" dirty="0" smtClean="0"/>
          </a:p>
          <a:p>
            <a:r>
              <a:rPr lang="de-DE" dirty="0" smtClean="0"/>
              <a:t>Fügen Sie Ihre Erkenntnisse zu einem Programm zusammen und testen Sie.</a:t>
            </a:r>
          </a:p>
          <a:p>
            <a:endParaRPr lang="de-DE" dirty="0"/>
          </a:p>
          <a:p>
            <a:r>
              <a:rPr lang="de-DE" b="1" dirty="0" smtClean="0"/>
              <a:t>Welche Probleme hat das Verfahren, falls der Prozessor gleichzeitig noch weitere Aufgaben zu erfüllen hat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0722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3822357" cy="442826"/>
          </a:xfrm>
        </p:spPr>
        <p:txBody>
          <a:bodyPr>
            <a:normAutofit/>
          </a:bodyPr>
          <a:lstStyle/>
          <a:p>
            <a:r>
              <a:rPr lang="de-DE" sz="2400" dirty="0" smtClean="0"/>
              <a:t>Arbeitsauftrag Round Robin</a:t>
            </a:r>
            <a:endParaRPr lang="de-DE" sz="24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74292" y="37113"/>
            <a:ext cx="7331676" cy="368600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/>
              <a:t>Ein Tastendruckzähler soll programmiert werden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584886" y="1252151"/>
            <a:ext cx="11153310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Übertragen Sie das gelernte auf folgende Fragestellung:</a:t>
            </a:r>
          </a:p>
          <a:p>
            <a:r>
              <a:rPr lang="de-DE" b="1" dirty="0" smtClean="0"/>
              <a:t>Corona: Jeder Besucher eines Ladens drückt beim Eingang auf eine Taste und beim Verlassen auf eine andere Taste.</a:t>
            </a:r>
            <a:br>
              <a:rPr lang="de-DE" b="1" dirty="0" smtClean="0"/>
            </a:br>
            <a:r>
              <a:rPr lang="de-DE" b="1" dirty="0" smtClean="0"/>
              <a:t>Die maximale Kundenzahl von 50 darf nicht überschritten werden.</a:t>
            </a:r>
          </a:p>
          <a:p>
            <a:endParaRPr lang="de-DE" b="1" dirty="0"/>
          </a:p>
          <a:p>
            <a:r>
              <a:rPr lang="de-DE" b="1" dirty="0" smtClean="0"/>
              <a:t>Eine Ampel zeigt den Status an:</a:t>
            </a:r>
          </a:p>
          <a:p>
            <a:r>
              <a:rPr lang="de-DE" b="1" dirty="0" smtClean="0"/>
              <a:t>Grün &lt;20</a:t>
            </a:r>
          </a:p>
          <a:p>
            <a:r>
              <a:rPr lang="de-DE" b="1" dirty="0" smtClean="0"/>
              <a:t>Gelb 21 – 49</a:t>
            </a:r>
          </a:p>
          <a:p>
            <a:r>
              <a:rPr lang="de-DE" b="1" dirty="0" smtClean="0"/>
              <a:t>Rot 50</a:t>
            </a:r>
          </a:p>
          <a:p>
            <a:endParaRPr lang="de-DE" b="1" dirty="0" smtClean="0"/>
          </a:p>
          <a:p>
            <a:r>
              <a:rPr lang="de-DE" b="1" dirty="0" smtClean="0"/>
              <a:t>Programmieren Sie.</a:t>
            </a:r>
          </a:p>
          <a:p>
            <a:endParaRPr lang="de-DE" b="1" dirty="0"/>
          </a:p>
          <a:p>
            <a:r>
              <a:rPr lang="de-DE" b="1" dirty="0" smtClean="0"/>
              <a:t>Welche Probleme erwarten Sie?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5101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546</Words>
  <Application>Microsoft Office PowerPoint</Application>
  <PresentationFormat>Breitbild</PresentationFormat>
  <Paragraphs>76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Arbeitsauftrag Round Robin</vt:lpstr>
      <vt:lpstr>Arbeitsauftrag Round Robin</vt:lpstr>
      <vt:lpstr>Arbeitsauftrag Round Robin</vt:lpstr>
      <vt:lpstr>Arbeitsauftrag Round Robin</vt:lpstr>
      <vt:lpstr>Arbeitsauftrag Round Robin</vt:lpstr>
      <vt:lpstr>Arbeitsauftrag Round Robin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Arbeitsauftrag Round Robin</dc:title>
  <dc:creator>Jörg Sturm</dc:creator>
  <cp:lastModifiedBy>Jörg Sturm</cp:lastModifiedBy>
  <cp:revision>6</cp:revision>
  <dcterms:created xsi:type="dcterms:W3CDTF">2021-06-09T06:38:25Z</dcterms:created>
  <dcterms:modified xsi:type="dcterms:W3CDTF">2021-06-09T07:14:49Z</dcterms:modified>
</cp:coreProperties>
</file>